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1c9be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1c9be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972b63b2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972b63b2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972b63b2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972b63b2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c972b63b2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c972b63b2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Cross This Door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Louis Untermeyer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N. Quaile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1294200"/>
            <a:ext cx="7025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 cross this door,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ill fortune never pry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About these windows; may the roar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rain go by.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1294200"/>
            <a:ext cx="76857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faith made strong, the rafters will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Withstand the battering of the storm.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hearth, though all the world grow chill,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keep you warm.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shall walk softly through these rooms,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Touching our lips with holy wine,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ev’ry casual corner blooms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a shrine.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laughter drown the raucous shout,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though these sheltering walls are thin,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they be strong to keep hate out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hold love 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